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0D7818-73F0-438C-8D04-5AA1C98E3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CFBD2C4-E348-4C1E-9E3E-7F4FAC286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745FAA-E2E1-4903-AAF1-9A9BB437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0236D-6CEB-4904-B1B0-31B35717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2B4557-CE0F-46FF-B6B8-F468B2BD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30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423470-B445-4FD9-B6DE-9C74A91D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A154B65-39A1-47AD-B4C0-4BDB26D36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67A528-24FB-4A44-9A99-F0F51907C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C2AD0D-1CDD-4176-808D-E6A48EB6A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7A6C39-9B06-4A28-AECB-A764F516D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8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03A3026-6A40-451A-A61C-8A72023A5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CC3282C-50CB-44C2-87A9-794FEE96A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75A667-73F0-41BA-976C-4CB62585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C98AC3-F82C-433A-A2F7-B01EB5A2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4140D9-8D1C-49FF-8155-697443B6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41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E36486-2BAF-4E07-8A92-7A2ABC94B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844DCA-4C75-40B7-9EF7-C35BA8AFB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32BEC2C-EB25-4E57-9B7F-2ECDF206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66E2C7-68DA-4023-BBCD-E1E5A245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30BE0D-7538-4383-93A8-8D08549A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17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1DCAA4-9579-4340-93CE-5555DEDCA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FC5EC2F-E76D-41EC-B96F-A5E1F8BDF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7E42AE-A2E4-4080-A5EE-6892F87D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ACFB57-4C9F-4000-910C-EB68F3D17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EA23D7-23DB-4028-A92D-BABF22637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994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0E9559-47A0-4546-A1BA-08676A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B5AAB7-AA4E-4BD2-8EDB-41349D34A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B7AE267-4304-4CE9-A7FA-4896AB5D8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7CBF366-1B37-453D-9E97-BBFCC823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BE8FC4-0679-4FAC-BE0F-A28247E7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D45D91F-C453-4BF4-8CFA-80EBBD78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61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073F2D-2C0A-4B06-B44B-FC9EF3FC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C6847A-4B90-4B54-9437-42CCFDFA3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53C4DD6-D533-4D7A-87BE-D09D919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3A0E5BB-3DF3-4A24-9881-EABB96272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08B44A3-035E-49E8-879F-35F32A447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CD8ED17-51E2-4599-B2A3-B365FF4C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2182ED1-DA47-4150-A485-2A1FDB4E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C9F05EF-2726-4593-BB0C-1CF7B670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1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D2F9DE-D325-4CDF-BF2D-934252043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5482ED5-33EB-4414-8EF7-403B63D5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9CDE9F0-DD33-407C-9C52-DF99D4732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C5E339F-15A9-4F64-91A1-1CD75D8E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463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0A0F665-4BEC-4763-B931-A0DA25E4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D175CCF-5FDC-435C-8B49-1DE1F0DA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0D54B83-2C76-42A8-82FF-44E1FFF16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2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B46A80-5439-4960-92AA-859C65ABA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7B6FA01-DB42-4F24-99C5-CD69EFEBA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9FAA461-DDBC-4167-979E-73D01DFAE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781FCF-122D-4029-9292-FC546EF2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29D5390-92B3-4540-9E06-E7107CF5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23AE01E-47B3-403C-896E-008CC5FD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906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8ADBAC-BA71-49B5-91E0-7BA1155F3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8362C0B-C2E4-4DD9-A244-7BDDE1725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7290406-59AE-4A44-B74E-3F47C2D3B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E893E57-A7D4-4897-AD83-59283A5A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5E6BA2D-369E-45AC-9F4C-6372A5F6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5E6CDDD-E54E-4F9A-9003-219FB561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78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58FB2A6-6428-448F-B18F-708B35B6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8DA249F-F27C-4010-BBC4-47554AE4E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17B623-B479-4453-BC84-062580CCB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0B41A-2247-4507-B667-42F0A7C9D0CB}" type="datetimeFigureOut">
              <a:rPr lang="ko-KR" altLang="en-US" smtClean="0"/>
              <a:t>2020-12-06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A7C4A2-059B-4A9C-88BF-0C97A1FE0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0B594E-BCCB-45FD-AFE0-C059891EC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8B34-1D28-453D-8C57-AF5D390C3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396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직사각형 1059">
            <a:extLst>
              <a:ext uri="{FF2B5EF4-FFF2-40B4-BE49-F238E27FC236}">
                <a16:creationId xmlns:a16="http://schemas.microsoft.com/office/drawing/2014/main" id="{DEF6ABDD-4291-4BDA-8B7D-BECA6AC30EFF}"/>
              </a:ext>
            </a:extLst>
          </p:cNvPr>
          <p:cNvSpPr/>
          <p:nvPr/>
        </p:nvSpPr>
        <p:spPr>
          <a:xfrm>
            <a:off x="3200400" y="928056"/>
            <a:ext cx="5390077" cy="3067175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New Gtmini-a12 Smart Tx2 Android Tv Box With Wecam Iptv Brasil H96 ...">
            <a:extLst>
              <a:ext uri="{FF2B5EF4-FFF2-40B4-BE49-F238E27FC236}">
                <a16:creationId xmlns:a16="http://schemas.microsoft.com/office/drawing/2014/main" id="{FE80D146-5D5D-453B-BDF7-616A35CCD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23" y="1931823"/>
            <a:ext cx="990230" cy="99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3A3679-2E33-4147-9119-71CA1A3F8888}"/>
              </a:ext>
            </a:extLst>
          </p:cNvPr>
          <p:cNvSpPr txBox="1"/>
          <p:nvPr/>
        </p:nvSpPr>
        <p:spPr>
          <a:xfrm>
            <a:off x="191193" y="119900"/>
            <a:ext cx="455537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2800">
                <a:latin typeface="나눔고딕" panose="020D0604000000000000" pitchFamily="50" charset="-127"/>
                <a:ea typeface="나눔고딕" panose="020D0604000000000000" pitchFamily="50" charset="-127"/>
              </a:rPr>
              <a:t>:: DJJPROJECT HOME IOT</a:t>
            </a:r>
            <a:endParaRPr lang="ko-KR" altLang="en-US" sz="28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0E0EA93-95BF-4995-9686-2BD097E59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289" y="2093815"/>
            <a:ext cx="837935" cy="666678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17997275-B4AE-41DB-8848-4341A5AE83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195" y="1095429"/>
            <a:ext cx="941929" cy="87838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0A066ED8-6246-43FB-8FC2-81A6FBA60E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374" y="2078602"/>
            <a:ext cx="941929" cy="76649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E4A9794-6A6A-46E8-A843-2F8369E560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374" y="2857572"/>
            <a:ext cx="941929" cy="814641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CEC3D470-C490-4ACF-BC37-715A85FDA1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11217657" y="5044770"/>
            <a:ext cx="806883" cy="1562757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828E755B-8FD2-470B-804C-724DD46D7F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09851" y="3109161"/>
            <a:ext cx="902418" cy="88607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FA75F669-334A-49B2-B182-D1E391E565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60272" y="4779398"/>
            <a:ext cx="986809" cy="175432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DF8DCAED-8A38-4983-95D6-EA61B7BD6B3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02969" y="907116"/>
            <a:ext cx="1848957" cy="1645635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9064506E-14EA-4EA7-A9CF-E1D5687DB9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11556" y="4584934"/>
            <a:ext cx="906059" cy="2040023"/>
          </a:xfrm>
          <a:prstGeom prst="rect">
            <a:avLst/>
          </a:prstGeom>
        </p:spPr>
      </p:pic>
      <p:pic>
        <p:nvPicPr>
          <p:cNvPr id="18" name="Picture 8" descr="zigbee2mqtt.io | 📘 Zigbee2mqtt documentation">
            <a:extLst>
              <a:ext uri="{FF2B5EF4-FFF2-40B4-BE49-F238E27FC236}">
                <a16:creationId xmlns:a16="http://schemas.microsoft.com/office/drawing/2014/main" id="{B7050451-A123-4FB2-B3AC-E313A6F80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058" y="1001876"/>
            <a:ext cx="605159" cy="60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ome Assistant - Wikipedia">
            <a:extLst>
              <a:ext uri="{FF2B5EF4-FFF2-40B4-BE49-F238E27FC236}">
                <a16:creationId xmlns:a16="http://schemas.microsoft.com/office/drawing/2014/main" id="{2DD48847-8506-431A-8814-97A10CF63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364" y="3206507"/>
            <a:ext cx="691379" cy="69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C5F6AA93-2B70-4E0B-A485-8B860306C6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820720" y="3206506"/>
            <a:ext cx="672175" cy="691380"/>
          </a:xfrm>
          <a:prstGeom prst="rect">
            <a:avLst/>
          </a:prstGeom>
        </p:spPr>
      </p:pic>
      <p:pic>
        <p:nvPicPr>
          <p:cNvPr id="22" name="Picture 2" descr="Mosquitto 란 ? + 설치하기">
            <a:extLst>
              <a:ext uri="{FF2B5EF4-FFF2-40B4-BE49-F238E27FC236}">
                <a16:creationId xmlns:a16="http://schemas.microsoft.com/office/drawing/2014/main" id="{EBD82E66-2613-43E4-A838-A0E64535B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04" y="3213946"/>
            <a:ext cx="656823" cy="64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itHub - homebridge/branding: WIP repo for the Homebridge branding  guidelines.">
            <a:extLst>
              <a:ext uri="{FF2B5EF4-FFF2-40B4-BE49-F238E27FC236}">
                <a16:creationId xmlns:a16="http://schemas.microsoft.com/office/drawing/2014/main" id="{B17DD142-DCF1-44A7-A023-4342B115D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353" y="1061861"/>
            <a:ext cx="691379" cy="69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B7BBB8CB-E271-45CE-9A07-326FD981368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045687" y="4865451"/>
            <a:ext cx="771525" cy="1390650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C936F651-8A36-4514-9007-AE17256F1A2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86374" y="3684685"/>
            <a:ext cx="944566" cy="878386"/>
          </a:xfrm>
          <a:prstGeom prst="rect">
            <a:avLst/>
          </a:prstGeom>
        </p:spPr>
      </p:pic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D1639299-FAE1-498A-B3DC-82A84EA2CDEE}"/>
              </a:ext>
            </a:extLst>
          </p:cNvPr>
          <p:cNvCxnSpPr>
            <a:stCxn id="9" idx="3"/>
            <a:endCxn id="7" idx="1"/>
          </p:cNvCxnSpPr>
          <p:nvPr/>
        </p:nvCxnSpPr>
        <p:spPr>
          <a:xfrm>
            <a:off x="1329124" y="1534622"/>
            <a:ext cx="2138165" cy="892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E694BF51-9089-44D2-A553-D87EA48B4D71}"/>
              </a:ext>
            </a:extLst>
          </p:cNvPr>
          <p:cNvCxnSpPr>
            <a:stCxn id="10" idx="3"/>
            <a:endCxn id="7" idx="1"/>
          </p:cNvCxnSpPr>
          <p:nvPr/>
        </p:nvCxnSpPr>
        <p:spPr>
          <a:xfrm flipV="1">
            <a:off x="1328303" y="2427154"/>
            <a:ext cx="2138986" cy="3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직선 화살표 연결선 1023">
            <a:extLst>
              <a:ext uri="{FF2B5EF4-FFF2-40B4-BE49-F238E27FC236}">
                <a16:creationId xmlns:a16="http://schemas.microsoft.com/office/drawing/2014/main" id="{EC78FDC5-D3FE-4C8B-B0CB-E7CDADA16422}"/>
              </a:ext>
            </a:extLst>
          </p:cNvPr>
          <p:cNvCxnSpPr>
            <a:stCxn id="11" idx="3"/>
            <a:endCxn id="7" idx="1"/>
          </p:cNvCxnSpPr>
          <p:nvPr/>
        </p:nvCxnSpPr>
        <p:spPr>
          <a:xfrm flipV="1">
            <a:off x="1328303" y="2427154"/>
            <a:ext cx="2138986" cy="837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직선 화살표 연결선 1026">
            <a:extLst>
              <a:ext uri="{FF2B5EF4-FFF2-40B4-BE49-F238E27FC236}">
                <a16:creationId xmlns:a16="http://schemas.microsoft.com/office/drawing/2014/main" id="{20ABB153-D96B-4FE8-8D8B-E868E84A29FB}"/>
              </a:ext>
            </a:extLst>
          </p:cNvPr>
          <p:cNvCxnSpPr>
            <a:stCxn id="26" idx="3"/>
            <a:endCxn id="7" idx="1"/>
          </p:cNvCxnSpPr>
          <p:nvPr/>
        </p:nvCxnSpPr>
        <p:spPr>
          <a:xfrm flipV="1">
            <a:off x="1330940" y="2427154"/>
            <a:ext cx="2136349" cy="1696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직선 화살표 연결선 1028">
            <a:extLst>
              <a:ext uri="{FF2B5EF4-FFF2-40B4-BE49-F238E27FC236}">
                <a16:creationId xmlns:a16="http://schemas.microsoft.com/office/drawing/2014/main" id="{721430BE-EF9E-4DE9-BE05-753A66B127E5}"/>
              </a:ext>
            </a:extLst>
          </p:cNvPr>
          <p:cNvCxnSpPr>
            <a:stCxn id="7" idx="3"/>
            <a:endCxn id="4" idx="1"/>
          </p:cNvCxnSpPr>
          <p:nvPr/>
        </p:nvCxnSpPr>
        <p:spPr>
          <a:xfrm flipV="1">
            <a:off x="4305224" y="2426938"/>
            <a:ext cx="803299" cy="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연결선: 꺾임 1031">
            <a:extLst>
              <a:ext uri="{FF2B5EF4-FFF2-40B4-BE49-F238E27FC236}">
                <a16:creationId xmlns:a16="http://schemas.microsoft.com/office/drawing/2014/main" id="{BFB837F9-5213-4B3A-A28E-2BDC6AABCAA5}"/>
              </a:ext>
            </a:extLst>
          </p:cNvPr>
          <p:cNvCxnSpPr>
            <a:stCxn id="18" idx="1"/>
            <a:endCxn id="22" idx="0"/>
          </p:cNvCxnSpPr>
          <p:nvPr/>
        </p:nvCxnSpPr>
        <p:spPr>
          <a:xfrm rot="10800000" flipV="1">
            <a:off x="4727316" y="1304456"/>
            <a:ext cx="573742" cy="19094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직선 화살표 연결선 1041">
            <a:extLst>
              <a:ext uri="{FF2B5EF4-FFF2-40B4-BE49-F238E27FC236}">
                <a16:creationId xmlns:a16="http://schemas.microsoft.com/office/drawing/2014/main" id="{4A405AA8-44DE-48BC-8B8C-CC91C2ECF9D9}"/>
              </a:ext>
            </a:extLst>
          </p:cNvPr>
          <p:cNvCxnSpPr>
            <a:stCxn id="4" idx="0"/>
            <a:endCxn id="18" idx="2"/>
          </p:cNvCxnSpPr>
          <p:nvPr/>
        </p:nvCxnSpPr>
        <p:spPr>
          <a:xfrm flipV="1">
            <a:off x="5603638" y="1607035"/>
            <a:ext cx="0" cy="324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연결선: 꺾임 1043">
            <a:extLst>
              <a:ext uri="{FF2B5EF4-FFF2-40B4-BE49-F238E27FC236}">
                <a16:creationId xmlns:a16="http://schemas.microsoft.com/office/drawing/2014/main" id="{BBCBFF86-2EC8-4E27-8E1F-AA62CBD11B29}"/>
              </a:ext>
            </a:extLst>
          </p:cNvPr>
          <p:cNvCxnSpPr>
            <a:stCxn id="24" idx="0"/>
            <a:endCxn id="22" idx="1"/>
          </p:cNvCxnSpPr>
          <p:nvPr/>
        </p:nvCxnSpPr>
        <p:spPr>
          <a:xfrm rot="5400000" flipH="1" flipV="1">
            <a:off x="2751168" y="3217715"/>
            <a:ext cx="1328019" cy="19674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연결선: 꺾임 1045">
            <a:extLst>
              <a:ext uri="{FF2B5EF4-FFF2-40B4-BE49-F238E27FC236}">
                <a16:creationId xmlns:a16="http://schemas.microsoft.com/office/drawing/2014/main" id="{FFD73D44-F77C-4BAF-B7E1-FC375E1C30F1}"/>
              </a:ext>
            </a:extLst>
          </p:cNvPr>
          <p:cNvCxnSpPr>
            <a:stCxn id="22" idx="3"/>
            <a:endCxn id="4" idx="2"/>
          </p:cNvCxnSpPr>
          <p:nvPr/>
        </p:nvCxnSpPr>
        <p:spPr>
          <a:xfrm flipV="1">
            <a:off x="5055727" y="2922053"/>
            <a:ext cx="547911" cy="6153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연결선: 꺾임 1047">
            <a:extLst>
              <a:ext uri="{FF2B5EF4-FFF2-40B4-BE49-F238E27FC236}">
                <a16:creationId xmlns:a16="http://schemas.microsoft.com/office/drawing/2014/main" id="{8B80075C-B461-47E1-BEAF-289A37F470E4}"/>
              </a:ext>
            </a:extLst>
          </p:cNvPr>
          <p:cNvCxnSpPr>
            <a:stCxn id="16" idx="1"/>
            <a:endCxn id="1026" idx="3"/>
          </p:cNvCxnSpPr>
          <p:nvPr/>
        </p:nvCxnSpPr>
        <p:spPr>
          <a:xfrm rot="10800000">
            <a:off x="7938733" y="1407552"/>
            <a:ext cx="2064237" cy="3223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연결선: 꺾임 1049">
            <a:extLst>
              <a:ext uri="{FF2B5EF4-FFF2-40B4-BE49-F238E27FC236}">
                <a16:creationId xmlns:a16="http://schemas.microsoft.com/office/drawing/2014/main" id="{88C6328E-1C31-428F-99EA-4E485675126F}"/>
              </a:ext>
            </a:extLst>
          </p:cNvPr>
          <p:cNvCxnSpPr>
            <a:stCxn id="1026" idx="1"/>
            <a:endCxn id="19" idx="0"/>
          </p:cNvCxnSpPr>
          <p:nvPr/>
        </p:nvCxnSpPr>
        <p:spPr>
          <a:xfrm rot="10800000" flipV="1">
            <a:off x="6934055" y="1407551"/>
            <a:ext cx="313299" cy="17989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연결선: 꺾임 1051">
            <a:extLst>
              <a:ext uri="{FF2B5EF4-FFF2-40B4-BE49-F238E27FC236}">
                <a16:creationId xmlns:a16="http://schemas.microsoft.com/office/drawing/2014/main" id="{67E9B222-3493-440A-BE78-09BC5E0BE709}"/>
              </a:ext>
            </a:extLst>
          </p:cNvPr>
          <p:cNvCxnSpPr>
            <a:stCxn id="4" idx="3"/>
            <a:endCxn id="19" idx="1"/>
          </p:cNvCxnSpPr>
          <p:nvPr/>
        </p:nvCxnSpPr>
        <p:spPr>
          <a:xfrm>
            <a:off x="6098753" y="2426938"/>
            <a:ext cx="489611" cy="11252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연결선: 꺾임 1055">
            <a:extLst>
              <a:ext uri="{FF2B5EF4-FFF2-40B4-BE49-F238E27FC236}">
                <a16:creationId xmlns:a16="http://schemas.microsoft.com/office/drawing/2014/main" id="{292B283D-A428-4173-867B-450520260099}"/>
              </a:ext>
            </a:extLst>
          </p:cNvPr>
          <p:cNvCxnSpPr>
            <a:stCxn id="19" idx="3"/>
            <a:endCxn id="21" idx="1"/>
          </p:cNvCxnSpPr>
          <p:nvPr/>
        </p:nvCxnSpPr>
        <p:spPr>
          <a:xfrm flipV="1">
            <a:off x="7279743" y="3552196"/>
            <a:ext cx="1540977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직선 화살표 연결선 1058">
            <a:extLst>
              <a:ext uri="{FF2B5EF4-FFF2-40B4-BE49-F238E27FC236}">
                <a16:creationId xmlns:a16="http://schemas.microsoft.com/office/drawing/2014/main" id="{239E33EF-F031-4C4B-B83E-770CBF10D0F2}"/>
              </a:ext>
            </a:extLst>
          </p:cNvPr>
          <p:cNvCxnSpPr>
            <a:stCxn id="21" idx="3"/>
            <a:endCxn id="14" idx="1"/>
          </p:cNvCxnSpPr>
          <p:nvPr/>
        </p:nvCxnSpPr>
        <p:spPr>
          <a:xfrm>
            <a:off x="9492895" y="3552196"/>
            <a:ext cx="9169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4" name="연결선: 꺾임 1073">
            <a:extLst>
              <a:ext uri="{FF2B5EF4-FFF2-40B4-BE49-F238E27FC236}">
                <a16:creationId xmlns:a16="http://schemas.microsoft.com/office/drawing/2014/main" id="{4179CEE2-CB99-4E11-A145-7FB6AE28AF3B}"/>
              </a:ext>
            </a:extLst>
          </p:cNvPr>
          <p:cNvCxnSpPr>
            <a:stCxn id="13" idx="0"/>
            <a:endCxn id="4" idx="3"/>
          </p:cNvCxnSpPr>
          <p:nvPr/>
        </p:nvCxnSpPr>
        <p:spPr>
          <a:xfrm rot="16200000" flipV="1">
            <a:off x="7551010" y="974681"/>
            <a:ext cx="2617832" cy="55223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연결선: 꺾임 1076">
            <a:extLst>
              <a:ext uri="{FF2B5EF4-FFF2-40B4-BE49-F238E27FC236}">
                <a16:creationId xmlns:a16="http://schemas.microsoft.com/office/drawing/2014/main" id="{BC5E300B-92C6-4339-A25E-AF86A50E7ABE}"/>
              </a:ext>
            </a:extLst>
          </p:cNvPr>
          <p:cNvCxnSpPr>
            <a:stCxn id="15" idx="0"/>
            <a:endCxn id="4" idx="2"/>
          </p:cNvCxnSpPr>
          <p:nvPr/>
        </p:nvCxnSpPr>
        <p:spPr>
          <a:xfrm rot="16200000" flipV="1">
            <a:off x="4899986" y="3625706"/>
            <a:ext cx="1857345" cy="45003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9" name="연결선: 꺾임 1078">
            <a:extLst>
              <a:ext uri="{FF2B5EF4-FFF2-40B4-BE49-F238E27FC236}">
                <a16:creationId xmlns:a16="http://schemas.microsoft.com/office/drawing/2014/main" id="{3F661934-B31C-4BBC-8F53-4F4AF25AA558}"/>
              </a:ext>
            </a:extLst>
          </p:cNvPr>
          <p:cNvCxnSpPr>
            <a:stCxn id="17" idx="0"/>
            <a:endCxn id="4" idx="2"/>
          </p:cNvCxnSpPr>
          <p:nvPr/>
        </p:nvCxnSpPr>
        <p:spPr>
          <a:xfrm rot="5400000" flipH="1" flipV="1">
            <a:off x="4502672" y="3483968"/>
            <a:ext cx="1662881" cy="539052"/>
          </a:xfrm>
          <a:prstGeom prst="bentConnector3">
            <a:avLst>
              <a:gd name="adj1" fmla="val 440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2" name="TextBox 1081">
            <a:extLst>
              <a:ext uri="{FF2B5EF4-FFF2-40B4-BE49-F238E27FC236}">
                <a16:creationId xmlns:a16="http://schemas.microsoft.com/office/drawing/2014/main" id="{A3CCB74E-1761-4CA5-90BA-7C83DE7DF6CA}"/>
              </a:ext>
            </a:extLst>
          </p:cNvPr>
          <p:cNvSpPr txBox="1"/>
          <p:nvPr/>
        </p:nvSpPr>
        <p:spPr>
          <a:xfrm>
            <a:off x="4924124" y="607455"/>
            <a:ext cx="338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BEELINK</a:t>
            </a:r>
            <a:r>
              <a:rPr lang="ko-KR" altLang="en-US" dirty="0"/>
              <a:t> </a:t>
            </a:r>
            <a:r>
              <a:rPr lang="en-US" altLang="ko-KR" dirty="0"/>
              <a:t>GT</a:t>
            </a:r>
            <a:r>
              <a:rPr lang="ko-KR" altLang="en-US" dirty="0"/>
              <a:t> </a:t>
            </a:r>
            <a:r>
              <a:rPr lang="en-US" altLang="ko-KR" dirty="0"/>
              <a:t>MINIA (ARMBIAN)</a:t>
            </a:r>
            <a:endParaRPr lang="ko-KR" altLang="en-US" dirty="0"/>
          </a:p>
        </p:txBody>
      </p:sp>
      <p:sp>
        <p:nvSpPr>
          <p:cNvPr id="1083" name="TextBox 1082">
            <a:extLst>
              <a:ext uri="{FF2B5EF4-FFF2-40B4-BE49-F238E27FC236}">
                <a16:creationId xmlns:a16="http://schemas.microsoft.com/office/drawing/2014/main" id="{84EEC0F9-4CB6-41A2-BD54-5C40E0CA7F88}"/>
              </a:ext>
            </a:extLst>
          </p:cNvPr>
          <p:cNvSpPr txBox="1"/>
          <p:nvPr/>
        </p:nvSpPr>
        <p:spPr>
          <a:xfrm>
            <a:off x="8901204" y="1395774"/>
            <a:ext cx="813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WIFI</a:t>
            </a:r>
            <a:endParaRPr lang="ko-KR" altLang="en-US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1B8D818-221D-4D8F-8437-6C85FD340EC1}"/>
              </a:ext>
            </a:extLst>
          </p:cNvPr>
          <p:cNvSpPr txBox="1"/>
          <p:nvPr/>
        </p:nvSpPr>
        <p:spPr>
          <a:xfrm>
            <a:off x="9825956" y="3244334"/>
            <a:ext cx="813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WIFI</a:t>
            </a:r>
            <a:endParaRPr lang="ko-KR" alt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6791E96-6DF3-4DC3-8715-76CF8090A348}"/>
              </a:ext>
            </a:extLst>
          </p:cNvPr>
          <p:cNvSpPr txBox="1"/>
          <p:nvPr/>
        </p:nvSpPr>
        <p:spPr>
          <a:xfrm>
            <a:off x="7769355" y="3238156"/>
            <a:ext cx="102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CLOUD</a:t>
            </a:r>
            <a:endParaRPr lang="ko-KR" altLang="en-US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6A6EB83-1D1A-46C5-8923-0BA7D5758031}"/>
              </a:ext>
            </a:extLst>
          </p:cNvPr>
          <p:cNvSpPr txBox="1"/>
          <p:nvPr/>
        </p:nvSpPr>
        <p:spPr>
          <a:xfrm>
            <a:off x="8135410" y="2093815"/>
            <a:ext cx="154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BLUETOOTH</a:t>
            </a:r>
            <a:endParaRPr lang="ko-KR" altLang="en-US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99992F1-5A25-4F72-AA9C-560D21B62F71}"/>
              </a:ext>
            </a:extLst>
          </p:cNvPr>
          <p:cNvSpPr txBox="1"/>
          <p:nvPr/>
        </p:nvSpPr>
        <p:spPr>
          <a:xfrm>
            <a:off x="1735708" y="2391161"/>
            <a:ext cx="154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ZIGBEE</a:t>
            </a:r>
            <a:endParaRPr lang="ko-KR" altLang="en-US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9743D32-5BA3-48EF-8E7D-261805E02403}"/>
              </a:ext>
            </a:extLst>
          </p:cNvPr>
          <p:cNvSpPr txBox="1"/>
          <p:nvPr/>
        </p:nvSpPr>
        <p:spPr>
          <a:xfrm>
            <a:off x="5280197" y="3789432"/>
            <a:ext cx="813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WIFI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B6D6AC3-FB27-43FE-AE3E-494409B3F841}"/>
              </a:ext>
            </a:extLst>
          </p:cNvPr>
          <p:cNvSpPr txBox="1"/>
          <p:nvPr/>
        </p:nvSpPr>
        <p:spPr>
          <a:xfrm>
            <a:off x="2387889" y="3493750"/>
            <a:ext cx="1354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WIFI (stkang90)</a:t>
            </a:r>
            <a:endParaRPr lang="ko-KR" altLang="en-US" dirty="0"/>
          </a:p>
        </p:txBody>
      </p:sp>
      <p:pic>
        <p:nvPicPr>
          <p:cNvPr id="99" name="그림 98">
            <a:extLst>
              <a:ext uri="{FF2B5EF4-FFF2-40B4-BE49-F238E27FC236}">
                <a16:creationId xmlns:a16="http://schemas.microsoft.com/office/drawing/2014/main" id="{F30F5E85-EB41-441C-B14A-5801478C9A8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131644" y="5284347"/>
            <a:ext cx="1761592" cy="1210573"/>
          </a:xfrm>
          <a:prstGeom prst="rect">
            <a:avLst/>
          </a:prstGeom>
        </p:spPr>
      </p:pic>
      <p:pic>
        <p:nvPicPr>
          <p:cNvPr id="100" name="그림 99">
            <a:extLst>
              <a:ext uri="{FF2B5EF4-FFF2-40B4-BE49-F238E27FC236}">
                <a16:creationId xmlns:a16="http://schemas.microsoft.com/office/drawing/2014/main" id="{0F076017-2AD7-48DB-BEE9-7644FAFF57F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182524" y="5655384"/>
            <a:ext cx="1115069" cy="459607"/>
          </a:xfrm>
          <a:prstGeom prst="rect">
            <a:avLst/>
          </a:prstGeom>
        </p:spPr>
      </p:pic>
      <p:cxnSp>
        <p:nvCxnSpPr>
          <p:cNvPr id="1086" name="직선 화살표 연결선 1085">
            <a:extLst>
              <a:ext uri="{FF2B5EF4-FFF2-40B4-BE49-F238E27FC236}">
                <a16:creationId xmlns:a16="http://schemas.microsoft.com/office/drawing/2014/main" id="{CA58C818-E923-4CEB-9B27-CC8C6896B4E7}"/>
              </a:ext>
            </a:extLst>
          </p:cNvPr>
          <p:cNvCxnSpPr>
            <a:cxnSpLocks/>
            <a:stCxn id="99" idx="1"/>
            <a:endCxn id="100" idx="3"/>
          </p:cNvCxnSpPr>
          <p:nvPr/>
        </p:nvCxnSpPr>
        <p:spPr>
          <a:xfrm flipH="1" flipV="1">
            <a:off x="8297593" y="5885188"/>
            <a:ext cx="834051" cy="4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연결선: 꺾임 65">
            <a:extLst>
              <a:ext uri="{FF2B5EF4-FFF2-40B4-BE49-F238E27FC236}">
                <a16:creationId xmlns:a16="http://schemas.microsoft.com/office/drawing/2014/main" id="{433BFC68-166E-42D6-A46F-7D5243973C93}"/>
              </a:ext>
            </a:extLst>
          </p:cNvPr>
          <p:cNvCxnSpPr>
            <a:stCxn id="100" idx="0"/>
            <a:endCxn id="22" idx="2"/>
          </p:cNvCxnSpPr>
          <p:nvPr/>
        </p:nvCxnSpPr>
        <p:spPr>
          <a:xfrm rot="16200000" flipV="1">
            <a:off x="5336455" y="3251779"/>
            <a:ext cx="1794467" cy="3012743"/>
          </a:xfrm>
          <a:prstGeom prst="bentConnector3">
            <a:avLst>
              <a:gd name="adj1" fmla="val 720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A8D7109C-887A-4832-9891-6D9DCB64B2CE}"/>
              </a:ext>
            </a:extLst>
          </p:cNvPr>
          <p:cNvSpPr txBox="1"/>
          <p:nvPr/>
        </p:nvSpPr>
        <p:spPr>
          <a:xfrm>
            <a:off x="8306514" y="5521935"/>
            <a:ext cx="154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RS485</a:t>
            </a:r>
            <a:endParaRPr lang="ko-KR" altLang="en-US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892F44C5-06B2-4BD7-91D2-EC1B50921417}"/>
              </a:ext>
            </a:extLst>
          </p:cNvPr>
          <p:cNvSpPr txBox="1"/>
          <p:nvPr/>
        </p:nvSpPr>
        <p:spPr>
          <a:xfrm>
            <a:off x="6498004" y="4313856"/>
            <a:ext cx="146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WIFI (</a:t>
            </a:r>
            <a:r>
              <a:rPr lang="en-US" altLang="ko-KR" dirty="0" err="1"/>
              <a:t>trueworld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498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25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나눔고딕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djj project</dc:creator>
  <cp:lastModifiedBy>djj project</cp:lastModifiedBy>
  <cp:revision>9</cp:revision>
  <dcterms:created xsi:type="dcterms:W3CDTF">2020-12-06T06:20:51Z</dcterms:created>
  <dcterms:modified xsi:type="dcterms:W3CDTF">2020-12-07T10:14:50Z</dcterms:modified>
</cp:coreProperties>
</file>