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4689CC-509C-4670-BB82-119A570F8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BB829A6-4D4E-49FE-858D-32F34B5A2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59AD7E-9215-4C71-8E96-030FDBC8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F80C5B-1A54-48FE-A704-8CC0CC28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BCB148-95F2-4E63-8DBE-F6451033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40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1E9C45-6A63-4418-AD2A-E3D84A7F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41EBEF7-062B-4D20-A57F-C2D8D88AC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15779A-1734-41ED-8986-320431327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ECDBB6-739A-4E48-B387-32589A84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E93DFE-27E7-423F-B9C5-71FFD544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18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9E3CA63-CAF3-47A3-80ED-330B59C47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63BCA0F-2185-4EE4-8AE7-6E720EC1C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BADA25-0D20-47F5-A087-5BEA9175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ED25BC-9A99-495C-8FFD-0560DB7D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A2ED11-19F1-454A-8288-241C026B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0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A03828-2B41-460D-B9B5-B4965FDB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B3F71C-A16D-4275-A2BB-1164251DC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C48D57-ECBF-4D0B-98E3-663BDF0B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D7CE69-1603-4CB4-9A09-4DA8E42C4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909CC34-9DBE-4226-9267-29EB5A15B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72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1CA728-0F26-4C3C-97D9-82BC93D4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746CFFA-4EB0-4BFE-A511-CAFF24FE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158CF9-F740-4EB8-B0CB-B7EE7FE89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0E24EC-AB26-4CA2-9916-9658BA67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EE39E3-6FC8-40E3-8686-A2048124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14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6970E7-37EF-4F37-8CDF-D1794881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294302-B453-4D4E-91E4-970602CF6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139D6DE-52A7-4F7C-89E4-C2CC736E5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055FCBA-E52B-45A2-ABB2-CF3AD762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889200C-BD94-4FFC-9FC1-E91A101D3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A5283F-C66B-4137-9454-A34D941A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91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4D49A6-BF37-4DB0-AED7-17669894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F29F19-6C11-431E-B294-EC5968BCC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957D91A-5BC0-4478-B38A-309B59A8A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FF4206F-3802-42DB-A95C-B86142BA1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DEB0989-833F-4801-9AA7-A585E50134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B66D43C-F4B8-4270-AF6C-85174828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96753A7-B6D1-47E5-A052-13494F904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14B1707-0770-4CBE-AACA-19A71435F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50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6CB786-0AA5-4666-90CA-FE717C99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3B0471F-9E16-411E-8B7B-C9D6F27E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1355D4B-7255-42B4-94DE-3AAAD2BE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4600300-A1A3-48A2-97F0-0AD80DD3B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5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1B134D1-924E-49BE-99D9-22977899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81DAF59-B6FA-4474-A95A-F51B21C7D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F54157D-4E8D-4521-B765-666E53E9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972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2A5F6E-DAFC-4401-948C-99F7A2E85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17E0B86-5FDA-44AB-B27F-3E1D47672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ADEE463-A154-4CD3-B2BC-726448D35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B5847F-1245-4D3D-B28C-FB8BBC2C6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E6B3667-B230-4635-807F-49808689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7EB85D-87E5-4E5D-A619-74C0033F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0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97E34E-242A-49F4-940D-4D99A5AE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71415CA-7A2D-4A0D-96FD-62D1F19F1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6DB0839-40F2-4033-AB57-2EC76D0A9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172856-AE8A-423E-8BA7-B6760714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9D621B3-A6A7-4575-83DD-5AC40168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D143197-51B2-467B-AFF3-42463B52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13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CDA48A8-9B1B-4E8F-8988-3728A33BA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7A471DC-74E9-4D34-A1E2-351D635CD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784B83-AFEC-42A1-81C0-4E4C3E94A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0763-D7FF-4D43-AC3D-F759832CDDE9}" type="datetimeFigureOut">
              <a:rPr lang="ko-KR" altLang="en-US" smtClean="0"/>
              <a:t>2019-10-27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34EC8F-E64E-450C-9A04-1348AA7DD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2B1FB9-8663-43CB-B3E2-57E15E11C0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B8E1-00CA-4BF2-A082-39EB1C8BE1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11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F8FEF68A-D090-4326-A758-768F3DFCF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832" y="413682"/>
            <a:ext cx="2213602" cy="570376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FF21700B-E1E7-4341-BA80-2B90E013B63E}"/>
              </a:ext>
            </a:extLst>
          </p:cNvPr>
          <p:cNvSpPr/>
          <p:nvPr/>
        </p:nvSpPr>
        <p:spPr>
          <a:xfrm>
            <a:off x="2290195" y="813732"/>
            <a:ext cx="956344" cy="30200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E52FD7B-B832-467A-8E9D-A7E3E57A2E22}"/>
              </a:ext>
            </a:extLst>
          </p:cNvPr>
          <p:cNvSpPr/>
          <p:nvPr/>
        </p:nvSpPr>
        <p:spPr>
          <a:xfrm>
            <a:off x="1905699" y="2936147"/>
            <a:ext cx="384496" cy="2362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AED33DE-2D8C-4B09-8651-F38FECBEDB7A}"/>
              </a:ext>
            </a:extLst>
          </p:cNvPr>
          <p:cNvSpPr/>
          <p:nvPr/>
        </p:nvSpPr>
        <p:spPr>
          <a:xfrm>
            <a:off x="2818700" y="3172437"/>
            <a:ext cx="342857" cy="2362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2549C75-82C8-4780-A4E0-9E8A0562E3B5}"/>
              </a:ext>
            </a:extLst>
          </p:cNvPr>
          <p:cNvSpPr/>
          <p:nvPr/>
        </p:nvSpPr>
        <p:spPr>
          <a:xfrm>
            <a:off x="3247938" y="1246638"/>
            <a:ext cx="216715" cy="54860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D97EFEA-69F3-40E9-BA2D-F2D0F7914E91}"/>
              </a:ext>
            </a:extLst>
          </p:cNvPr>
          <p:cNvSpPr/>
          <p:nvPr/>
        </p:nvSpPr>
        <p:spPr>
          <a:xfrm>
            <a:off x="2341380" y="2936147"/>
            <a:ext cx="435682" cy="47258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8898DA8B-1382-49B2-B5A9-F60246C752EB}"/>
              </a:ext>
            </a:extLst>
          </p:cNvPr>
          <p:cNvSpPr/>
          <p:nvPr/>
        </p:nvSpPr>
        <p:spPr>
          <a:xfrm>
            <a:off x="1914087" y="1993084"/>
            <a:ext cx="1332452" cy="85078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0BD67147-0E67-401D-BE45-F6D9FD423E64}"/>
              </a:ext>
            </a:extLst>
          </p:cNvPr>
          <p:cNvSpPr/>
          <p:nvPr/>
        </p:nvSpPr>
        <p:spPr>
          <a:xfrm>
            <a:off x="1905699" y="3440184"/>
            <a:ext cx="1342238" cy="151770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7800B4-07AA-47FC-B7D1-B8DF9F11AA3B}"/>
              </a:ext>
            </a:extLst>
          </p:cNvPr>
          <p:cNvSpPr txBox="1"/>
          <p:nvPr/>
        </p:nvSpPr>
        <p:spPr>
          <a:xfrm>
            <a:off x="3632434" y="813732"/>
            <a:ext cx="5311631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>
                <a:solidFill>
                  <a:schemeClr val="accent6"/>
                </a:solidFill>
              </a:rPr>
              <a:t>파워 버튼</a:t>
            </a:r>
            <a:endParaRPr lang="en-US" altLang="ko-KR">
              <a:solidFill>
                <a:schemeClr val="accent6"/>
              </a:solidFill>
            </a:endParaRPr>
          </a:p>
          <a:p>
            <a:endParaRPr lang="en-US" altLang="ko-KR"/>
          </a:p>
          <a:p>
            <a:r>
              <a:rPr lang="ko-KR" altLang="en-US">
                <a:solidFill>
                  <a:schemeClr val="accent6"/>
                </a:solidFill>
              </a:rPr>
              <a:t>스크린샷 버튼</a:t>
            </a:r>
            <a:endParaRPr lang="en-US" altLang="ko-KR">
              <a:solidFill>
                <a:schemeClr val="accent6"/>
              </a:solidFill>
            </a:endParaRPr>
          </a:p>
          <a:p>
            <a:endParaRPr lang="en-US" altLang="ko-KR"/>
          </a:p>
          <a:p>
            <a:r>
              <a:rPr lang="ko-KR" altLang="en-US"/>
              <a:t>음량 </a:t>
            </a:r>
            <a:r>
              <a:rPr lang="en-US" altLang="ko-KR"/>
              <a:t>/ </a:t>
            </a:r>
            <a:r>
              <a:rPr lang="ko-KR" altLang="en-US"/>
              <a:t>방향키 </a:t>
            </a:r>
            <a:r>
              <a:rPr lang="en-US" altLang="ko-KR"/>
              <a:t>/ OK </a:t>
            </a:r>
            <a:r>
              <a:rPr lang="ko-KR" altLang="en-US"/>
              <a:t>버튼</a:t>
            </a:r>
            <a:endParaRPr lang="en-US" altLang="ko-KR"/>
          </a:p>
          <a:p>
            <a:r>
              <a:rPr lang="ko-KR" altLang="en-US"/>
              <a:t>채널 버튼</a:t>
            </a:r>
            <a:endParaRPr lang="en-US" altLang="ko-KR"/>
          </a:p>
          <a:p>
            <a:endParaRPr lang="en-US" altLang="ko-KR"/>
          </a:p>
          <a:p>
            <a:endParaRPr lang="en-US" altLang="ko-KR" sz="700"/>
          </a:p>
          <a:p>
            <a:r>
              <a:rPr lang="ko-KR" altLang="en-US" err="1">
                <a:solidFill>
                  <a:schemeClr val="accent6"/>
                </a:solidFill>
              </a:rPr>
              <a:t>홈키</a:t>
            </a:r>
            <a:r>
              <a:rPr lang="ko-KR" altLang="en-US">
                <a:solidFill>
                  <a:schemeClr val="accent6"/>
                </a:solidFill>
              </a:rPr>
              <a:t> </a:t>
            </a:r>
            <a:r>
              <a:rPr lang="en-US" altLang="ko-KR">
                <a:solidFill>
                  <a:schemeClr val="accent6"/>
                </a:solidFill>
              </a:rPr>
              <a:t>(</a:t>
            </a:r>
            <a:r>
              <a:rPr lang="ko-KR" altLang="en-US">
                <a:solidFill>
                  <a:schemeClr val="accent6"/>
                </a:solidFill>
              </a:rPr>
              <a:t>길게 </a:t>
            </a:r>
            <a:r>
              <a:rPr lang="en-US" altLang="ko-KR">
                <a:solidFill>
                  <a:schemeClr val="accent6"/>
                </a:solidFill>
              </a:rPr>
              <a:t>: </a:t>
            </a:r>
            <a:r>
              <a:rPr lang="ko-KR" altLang="en-US">
                <a:solidFill>
                  <a:schemeClr val="accent6"/>
                </a:solidFill>
              </a:rPr>
              <a:t>서브메뉴</a:t>
            </a:r>
            <a:r>
              <a:rPr lang="en-US" altLang="ko-KR">
                <a:solidFill>
                  <a:schemeClr val="accent6"/>
                </a:solidFill>
              </a:rPr>
              <a:t>) (</a:t>
            </a:r>
            <a:r>
              <a:rPr lang="ko-KR" altLang="en-US">
                <a:solidFill>
                  <a:schemeClr val="accent6"/>
                </a:solidFill>
              </a:rPr>
              <a:t>짧게 </a:t>
            </a:r>
            <a:r>
              <a:rPr lang="ko-KR" altLang="en-US" err="1">
                <a:solidFill>
                  <a:schemeClr val="accent6"/>
                </a:solidFill>
              </a:rPr>
              <a:t>두번</a:t>
            </a:r>
            <a:r>
              <a:rPr lang="ko-KR" altLang="en-US">
                <a:solidFill>
                  <a:schemeClr val="accent6"/>
                </a:solidFill>
              </a:rPr>
              <a:t> </a:t>
            </a:r>
            <a:r>
              <a:rPr lang="en-US" altLang="ko-KR">
                <a:solidFill>
                  <a:schemeClr val="accent6"/>
                </a:solidFill>
              </a:rPr>
              <a:t>: </a:t>
            </a:r>
            <a:r>
              <a:rPr lang="ko-KR" altLang="en-US">
                <a:solidFill>
                  <a:schemeClr val="accent6"/>
                </a:solidFill>
              </a:rPr>
              <a:t>앱 전환</a:t>
            </a:r>
            <a:r>
              <a:rPr lang="en-US" altLang="ko-KR">
                <a:solidFill>
                  <a:schemeClr val="accent6"/>
                </a:solidFill>
              </a:rPr>
              <a:t>)</a:t>
            </a:r>
          </a:p>
          <a:p>
            <a:r>
              <a:rPr lang="ko-KR" altLang="en-US">
                <a:solidFill>
                  <a:schemeClr val="accent6"/>
                </a:solidFill>
              </a:rPr>
              <a:t>메뉴 버튼</a:t>
            </a:r>
            <a:endParaRPr lang="en-US" altLang="ko-KR">
              <a:solidFill>
                <a:schemeClr val="accent6"/>
              </a:solidFill>
            </a:endParaRPr>
          </a:p>
          <a:p>
            <a:endParaRPr lang="en-US" altLang="ko-KR"/>
          </a:p>
          <a:p>
            <a:r>
              <a:rPr lang="ko-KR" altLang="en-US" err="1"/>
              <a:t>컬러키</a:t>
            </a:r>
            <a:r>
              <a:rPr lang="ko-KR" altLang="en-US"/>
              <a:t> 및 </a:t>
            </a:r>
            <a:r>
              <a:rPr lang="ko-KR" altLang="en-US" err="1"/>
              <a:t>번호키</a:t>
            </a:r>
            <a:endParaRPr lang="en-US" altLang="ko-KR"/>
          </a:p>
          <a:p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3949EEB5-E01E-4523-8DC3-8D6C00E66B3B}"/>
              </a:ext>
            </a:extLst>
          </p:cNvPr>
          <p:cNvCxnSpPr>
            <a:cxnSpLocks/>
          </p:cNvCxnSpPr>
          <p:nvPr/>
        </p:nvCxnSpPr>
        <p:spPr>
          <a:xfrm>
            <a:off x="2777062" y="3054292"/>
            <a:ext cx="85537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D58773C2-C95A-4F67-80DA-F701740BEE6F}"/>
              </a:ext>
            </a:extLst>
          </p:cNvPr>
          <p:cNvCxnSpPr>
            <a:cxnSpLocks/>
            <a:endCxn id="4" idx="3"/>
          </p:cNvCxnSpPr>
          <p:nvPr/>
        </p:nvCxnSpPr>
        <p:spPr>
          <a:xfrm>
            <a:off x="3161557" y="3265562"/>
            <a:ext cx="47087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B00FF08-CA0B-488E-BABC-EB87152946EA}"/>
              </a:ext>
            </a:extLst>
          </p:cNvPr>
          <p:cNvSpPr txBox="1"/>
          <p:nvPr/>
        </p:nvSpPr>
        <p:spPr>
          <a:xfrm>
            <a:off x="218114" y="2619231"/>
            <a:ext cx="133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/>
          </a:p>
          <a:p>
            <a:r>
              <a:rPr lang="en-US" altLang="ko-KR"/>
              <a:t> </a:t>
            </a:r>
            <a:r>
              <a:rPr lang="ko-KR" altLang="en-US"/>
              <a:t>이전 버튼</a:t>
            </a:r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61DC956F-AA1B-4447-B560-E23308796B69}"/>
              </a:ext>
            </a:extLst>
          </p:cNvPr>
          <p:cNvCxnSpPr>
            <a:stCxn id="6" idx="1"/>
          </p:cNvCxnSpPr>
          <p:nvPr/>
        </p:nvCxnSpPr>
        <p:spPr>
          <a:xfrm flipH="1">
            <a:off x="1418832" y="3054292"/>
            <a:ext cx="4868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8982379F-45D8-49F2-B673-B3099FADF4A0}"/>
              </a:ext>
            </a:extLst>
          </p:cNvPr>
          <p:cNvCxnSpPr>
            <a:cxnSpLocks/>
          </p:cNvCxnSpPr>
          <p:nvPr/>
        </p:nvCxnSpPr>
        <p:spPr>
          <a:xfrm>
            <a:off x="3464653" y="1541361"/>
            <a:ext cx="25276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852D7ABC-693D-408C-8B26-045202E4663B}"/>
              </a:ext>
            </a:extLst>
          </p:cNvPr>
          <p:cNvCxnSpPr>
            <a:cxnSpLocks/>
          </p:cNvCxnSpPr>
          <p:nvPr/>
        </p:nvCxnSpPr>
        <p:spPr>
          <a:xfrm>
            <a:off x="3246539" y="989086"/>
            <a:ext cx="47087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EEF90ADF-1B4E-43E9-8B70-DE6013625790}"/>
              </a:ext>
            </a:extLst>
          </p:cNvPr>
          <p:cNvCxnSpPr>
            <a:cxnSpLocks/>
          </p:cNvCxnSpPr>
          <p:nvPr/>
        </p:nvCxnSpPr>
        <p:spPr>
          <a:xfrm>
            <a:off x="3246539" y="3816176"/>
            <a:ext cx="385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D452137-38EF-428D-8AD5-32099B3C4052}"/>
              </a:ext>
            </a:extLst>
          </p:cNvPr>
          <p:cNvSpPr txBox="1"/>
          <p:nvPr/>
        </p:nvSpPr>
        <p:spPr>
          <a:xfrm>
            <a:off x="3548543" y="4127383"/>
            <a:ext cx="53955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/>
              <a:t>&lt;</a:t>
            </a:r>
            <a:r>
              <a:rPr lang="ko-KR" altLang="en-US" sz="1600" err="1"/>
              <a:t>페어링</a:t>
            </a:r>
            <a:r>
              <a:rPr lang="en-US" altLang="ko-KR" sz="1600"/>
              <a:t>&gt;</a:t>
            </a:r>
          </a:p>
          <a:p>
            <a:r>
              <a:rPr lang="en-US" altLang="ko-KR" sz="1400"/>
              <a:t>U+ </a:t>
            </a:r>
            <a:r>
              <a:rPr lang="ko-KR" altLang="en-US" sz="1400"/>
              <a:t>메뉴 </a:t>
            </a:r>
            <a:r>
              <a:rPr lang="en-US" altLang="ko-KR" sz="1400"/>
              <a:t>+ </a:t>
            </a:r>
            <a:r>
              <a:rPr lang="ko-KR" altLang="en-US" sz="1400"/>
              <a:t>지우기 </a:t>
            </a:r>
            <a:r>
              <a:rPr lang="en-US" altLang="ko-KR" sz="1400"/>
              <a:t>(</a:t>
            </a:r>
            <a:r>
              <a:rPr lang="ko-KR" altLang="en-US" sz="1400"/>
              <a:t>꾹</a:t>
            </a:r>
            <a:r>
              <a:rPr lang="en-US" altLang="ko-KR" sz="1400"/>
              <a:t>) : </a:t>
            </a:r>
            <a:r>
              <a:rPr lang="ko-KR" altLang="en-US" sz="1400"/>
              <a:t>배터리 </a:t>
            </a:r>
            <a:r>
              <a:rPr lang="en-US" altLang="ko-KR" sz="1400"/>
              <a:t>3</a:t>
            </a:r>
            <a:r>
              <a:rPr lang="ko-KR" altLang="en-US" sz="1400"/>
              <a:t>번 깜박임</a:t>
            </a:r>
            <a:endParaRPr lang="en-US" altLang="ko-KR" sz="1400"/>
          </a:p>
          <a:p>
            <a:r>
              <a:rPr lang="en-US" altLang="ko-KR" sz="1400"/>
              <a:t>U+ </a:t>
            </a:r>
            <a:r>
              <a:rPr lang="ko-KR" altLang="en-US" sz="1400"/>
              <a:t>메뉴 </a:t>
            </a:r>
            <a:r>
              <a:rPr lang="en-US" altLang="ko-KR" sz="1400"/>
              <a:t>(</a:t>
            </a:r>
            <a:r>
              <a:rPr lang="ko-KR" altLang="en-US" sz="1400"/>
              <a:t>꾹</a:t>
            </a:r>
            <a:r>
              <a:rPr lang="en-US" altLang="ko-KR" sz="1400"/>
              <a:t>) : </a:t>
            </a:r>
            <a:r>
              <a:rPr lang="ko-KR" altLang="en-US" sz="1400" err="1"/>
              <a:t>페어링</a:t>
            </a:r>
            <a:r>
              <a:rPr lang="ko-KR" altLang="en-US" sz="1400"/>
              <a:t> 모드 진입</a:t>
            </a:r>
            <a:endParaRPr lang="en-US" altLang="ko-KR" sz="1400"/>
          </a:p>
          <a:p>
            <a:r>
              <a:rPr lang="ko-KR" altLang="en-US" sz="1400"/>
              <a:t>페어링 순서 </a:t>
            </a:r>
            <a:r>
              <a:rPr lang="en-US" altLang="ko-KR" sz="1400"/>
              <a:t>: LGU </a:t>
            </a:r>
            <a:r>
              <a:rPr lang="en-US" altLang="ko-KR" sz="1400" err="1"/>
              <a:t>tvG2</a:t>
            </a:r>
            <a:r>
              <a:rPr lang="en-US" altLang="ko-KR" sz="1400"/>
              <a:t> </a:t>
            </a:r>
            <a:r>
              <a:rPr lang="en-US" altLang="ko-KR" sz="1400" err="1"/>
              <a:t>RCU</a:t>
            </a:r>
            <a:r>
              <a:rPr lang="en-US" altLang="ko-KR" sz="1400"/>
              <a:t> </a:t>
            </a:r>
            <a:r>
              <a:rPr lang="en-US" altLang="ko-KR" sz="1400">
                <a:sym typeface="Wingdings" panose="05000000000000000000" pitchFamily="2" charset="2"/>
              </a:rPr>
              <a:t> </a:t>
            </a:r>
            <a:r>
              <a:rPr lang="en-US" altLang="ko-KR" sz="1400" err="1">
                <a:sym typeface="Wingdings" panose="05000000000000000000" pitchFamily="2" charset="2"/>
              </a:rPr>
              <a:t>LGU</a:t>
            </a:r>
            <a:r>
              <a:rPr lang="en-US" altLang="ko-KR" sz="1400">
                <a:sym typeface="Wingdings" panose="05000000000000000000" pitchFamily="2" charset="2"/>
              </a:rPr>
              <a:t> </a:t>
            </a:r>
            <a:r>
              <a:rPr lang="en-US" altLang="ko-KR" sz="1400" err="1">
                <a:sym typeface="Wingdings" panose="05000000000000000000" pitchFamily="2" charset="2"/>
              </a:rPr>
              <a:t>tvG2</a:t>
            </a:r>
            <a:r>
              <a:rPr lang="en-US" altLang="ko-KR" sz="1400">
                <a:sym typeface="Wingdings" panose="05000000000000000000" pitchFamily="2" charset="2"/>
              </a:rPr>
              <a:t> </a:t>
            </a:r>
            <a:r>
              <a:rPr lang="en-US" altLang="ko-KR" sz="1400" err="1">
                <a:sym typeface="Wingdings" panose="05000000000000000000" pitchFamily="2" charset="2"/>
              </a:rPr>
              <a:t>RCU</a:t>
            </a:r>
            <a:r>
              <a:rPr lang="en-US" altLang="ko-KR" sz="1400">
                <a:sym typeface="Wingdings" panose="05000000000000000000" pitchFamily="2" charset="2"/>
              </a:rPr>
              <a:t> HEADSET</a:t>
            </a:r>
          </a:p>
          <a:p>
            <a:endParaRPr lang="en-US" altLang="ko-KR" sz="400">
              <a:sym typeface="Wingdings" panose="05000000000000000000" pitchFamily="2" charset="2"/>
            </a:endParaRPr>
          </a:p>
          <a:p>
            <a:r>
              <a:rPr lang="en-US" altLang="ko-KR" sz="1600">
                <a:sym typeface="Wingdings" panose="05000000000000000000" pitchFamily="2" charset="2"/>
              </a:rPr>
              <a:t>&lt;TV</a:t>
            </a:r>
            <a:r>
              <a:rPr lang="ko-KR" altLang="en-US" sz="1600">
                <a:sym typeface="Wingdings" panose="05000000000000000000" pitchFamily="2" charset="2"/>
              </a:rPr>
              <a:t>전원 </a:t>
            </a:r>
            <a:r>
              <a:rPr lang="en-US" altLang="ko-KR" sz="1600">
                <a:sym typeface="Wingdings" panose="05000000000000000000" pitchFamily="2" charset="2"/>
              </a:rPr>
              <a:t>IR&gt;</a:t>
            </a:r>
          </a:p>
          <a:p>
            <a:r>
              <a:rPr lang="en-US" altLang="ko-KR" sz="1400">
                <a:sym typeface="Wingdings" panose="05000000000000000000" pitchFamily="2" charset="2"/>
              </a:rPr>
              <a:t>TV </a:t>
            </a:r>
            <a:r>
              <a:rPr lang="ko-KR" altLang="en-US" sz="1400">
                <a:sym typeface="Wingdings" panose="05000000000000000000" pitchFamily="2" charset="2"/>
              </a:rPr>
              <a:t>전원 </a:t>
            </a:r>
            <a:r>
              <a:rPr lang="en-US" altLang="ko-KR" sz="1400">
                <a:sym typeface="Wingdings" panose="05000000000000000000" pitchFamily="2" charset="2"/>
              </a:rPr>
              <a:t>+ OK </a:t>
            </a:r>
            <a:r>
              <a:rPr lang="ko-KR" altLang="en-US" sz="1400">
                <a:sym typeface="Wingdings" panose="05000000000000000000" pitchFamily="2" charset="2"/>
              </a:rPr>
              <a:t>버튼 </a:t>
            </a:r>
            <a:r>
              <a:rPr lang="en-US" altLang="ko-KR" sz="1400">
                <a:sym typeface="Wingdings" panose="05000000000000000000" pitchFamily="2" charset="2"/>
              </a:rPr>
              <a:t>(</a:t>
            </a:r>
            <a:r>
              <a:rPr lang="ko-KR" altLang="en-US" sz="1400">
                <a:sym typeface="Wingdings" panose="05000000000000000000" pitchFamily="2" charset="2"/>
              </a:rPr>
              <a:t>꾹</a:t>
            </a:r>
            <a:r>
              <a:rPr lang="en-US" altLang="ko-KR" sz="1400">
                <a:sym typeface="Wingdings" panose="05000000000000000000" pitchFamily="2" charset="2"/>
              </a:rPr>
              <a:t>) : </a:t>
            </a:r>
            <a:r>
              <a:rPr lang="ko-KR" altLang="en-US" sz="1400">
                <a:sym typeface="Wingdings" panose="05000000000000000000" pitchFamily="2" charset="2"/>
              </a:rPr>
              <a:t>배터리 불 점등</a:t>
            </a:r>
            <a:endParaRPr lang="en-US" altLang="ko-KR" sz="1400">
              <a:sym typeface="Wingdings" panose="05000000000000000000" pitchFamily="2" charset="2"/>
            </a:endParaRPr>
          </a:p>
          <a:p>
            <a:r>
              <a:rPr lang="ko-KR" altLang="en-US" sz="1400">
                <a:sym typeface="Wingdings" panose="05000000000000000000" pitchFamily="2" charset="2"/>
              </a:rPr>
              <a:t>채널 위아래로 </a:t>
            </a:r>
            <a:r>
              <a:rPr lang="en-US" altLang="ko-KR" sz="1400">
                <a:sym typeface="Wingdings" panose="05000000000000000000" pitchFamily="2" charset="2"/>
              </a:rPr>
              <a:t>TV </a:t>
            </a:r>
            <a:r>
              <a:rPr lang="ko-KR" altLang="en-US" sz="1400">
                <a:sym typeface="Wingdings" panose="05000000000000000000" pitchFamily="2" charset="2"/>
              </a:rPr>
              <a:t>반응 확인 </a:t>
            </a:r>
            <a:r>
              <a:rPr lang="en-US" altLang="ko-KR" sz="1400">
                <a:sym typeface="Wingdings" panose="05000000000000000000" pitchFamily="2" charset="2"/>
              </a:rPr>
              <a:t> OK </a:t>
            </a:r>
            <a:r>
              <a:rPr lang="ko-KR" altLang="en-US" sz="1400">
                <a:sym typeface="Wingdings" panose="05000000000000000000" pitchFamily="2" charset="2"/>
              </a:rPr>
              <a:t>버튼으로 선택</a:t>
            </a:r>
            <a:endParaRPr lang="en-US" altLang="ko-KR" sz="1400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374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C20DE0-4AC7-43B7-B3D3-2D4241C3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023608D-8866-48E1-9CC2-11C24D8FB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843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96</Words>
  <Application>Microsoft Office PowerPoint</Application>
  <PresentationFormat>와이드스크린</PresentationFormat>
  <Paragraphs>22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2019-10-27T02:05:11Z</dcterms:created>
  <dcterms:modified xsi:type="dcterms:W3CDTF">2019-10-27T02:36:14Z</dcterms:modified>
</cp:coreProperties>
</file>